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0" r:id="rId7"/>
    <p:sldId id="263" r:id="rId8"/>
    <p:sldId id="265" r:id="rId9"/>
    <p:sldId id="261" r:id="rId10"/>
    <p:sldId id="267" r:id="rId11"/>
    <p:sldId id="26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" initials="S" lastIdx="1" clrIdx="0">
    <p:extLst>
      <p:ext uri="{19B8F6BF-5375-455C-9EA6-DF929625EA0E}">
        <p15:presenceInfo xmlns:p15="http://schemas.microsoft.com/office/powerpoint/2012/main" userId="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DC4A9-134D-41E4-80C1-108A3B15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9409D-729D-43E4-A67B-954D70DB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F837D-04C4-4C29-9556-DE6687A0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7BE00-8B24-4AAD-B049-8E1409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95F82-7798-4398-9E38-D424BBF4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61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ADE61-57FA-45D9-BD8B-7B82BE5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802574-9044-4C6D-8CC3-3A4F011A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492CA-EFB6-4017-B848-F56518E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09C46-A969-48A8-A3E3-65F1098D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6E8A1-AC5B-43FB-B560-F71F6911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88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7E5921-92CC-41F6-86DC-801E4E58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7B950-DB8F-4169-91F2-6490AB34B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7AAFE8-84B6-4B68-8C8E-91CFA317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80867B-55D0-4691-8F75-F285C59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0A7F9-6DE9-440F-9904-81CDC606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8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1D8FD-A729-4723-8240-A9F3B142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297ABE-7E36-43E5-8227-00B76616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9395A3-0581-4C09-9E67-5C0115CC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27239-B65C-4934-83E1-C9999B7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9EBD6-D373-4D0D-86A4-1DC9D3F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1A4D-EA7D-4D99-97CF-BE8DA53B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36CE9-1CCE-4966-BCF9-DE8A61F1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8492E-4C5D-4B38-ADF7-4A05F8FC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7A9E78-133D-4EE7-9B1E-8353D48E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A2D74-5A41-4717-83E4-8E6CD0B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50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7464C-71A9-434F-8E45-1F8A4A1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6EF42-9F64-4A95-B855-7CC466E71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12B44A-B87A-4F62-B81F-7208C089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45EC9-B3BD-4BE8-91C3-63F3CE17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6E390-1E68-4250-931B-EB5DE2D1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2DE92A-1FDC-4033-9666-2A4A7FE1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CC97-9AD8-4D4A-BDE6-BF88557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8C480-F12F-4BF1-8B4E-1F76CDA7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EFAA0D-CC4D-4BEB-854A-64169A713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E8CF2D-3355-4F7F-A709-009B3E6A3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68FECC-FDEC-4448-9654-57043A47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3AC113-A1CD-43DA-A5ED-308AF9A0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58687C-13B8-4A70-8192-DCDD272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592059-906F-42DF-87D5-5D55AF9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1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1F9AE-0F56-4D5F-910F-2D18F7E9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9A28B6-C57C-4037-9885-FB33417D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E650D6-52CE-430F-935F-9368DFC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DC15F-36FF-4D06-B87F-05BD2FD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6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85A71-CA78-43E0-B970-0931265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BAD120-D70D-494A-BF7E-C5AE967D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E253CB-9DBA-421E-A329-A967C99A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C0AB8-AE2F-4904-B215-D5D1DC5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3067D-224F-4D8E-A479-4E9A8F2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F0B915-23A9-49EA-95B6-8A1C9130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DE20CA-90EF-4837-9FDB-988ACFE2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DA726-ACB6-4649-838D-FCA67891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1A48A2-FEFC-4CDE-B2F8-4839410F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084E8-C75A-45A0-AB5B-83A5093E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13C5D7-8680-4ADE-BA9C-41FA96CEB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EC802-582B-46BB-9D23-DBBE79C4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3184B0-7BD9-4BBD-B1E5-60638E40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917331-552B-4288-83F9-E5647AF1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18ED84-0DDC-4699-B7C6-0E84B7A6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7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4C5A0A-C36C-4700-B31C-98D272CA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7D43A8-8071-40F5-B63B-AB1A53C8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8A1607-966C-4229-85D2-0FAB7A5D4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15FAF6-C075-4D5D-A2C8-4BA93A9F3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D4E26-54DC-4359-8A7C-8845307A1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0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615210-D910-4F99-B5F5-5B6F41D5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65ADEB-7FBD-4E75-98C9-618FB92A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4E0E49-4761-45F6-8ACE-A2949FB6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B6CB61-2819-455B-A6BD-F18FA9B8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1B5C39-33F9-47CA-B9E3-4D4EAB2B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1FCC0F-C68B-42EB-9CC0-4510785E8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95D1BD-DAFA-4630-AE71-1335137D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" y="0"/>
            <a:ext cx="1219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805768-8353-4F9E-8742-D5615A86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A2630A-6801-4A03-9515-8A87E52C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121BDC-F045-436B-ABE5-E2402E5F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24420F-017E-474B-B6A5-F7712599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" y="0"/>
            <a:ext cx="12191509" cy="68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</dc:creator>
  <cp:lastModifiedBy>Samuel</cp:lastModifiedBy>
  <cp:revision>31</cp:revision>
  <dcterms:created xsi:type="dcterms:W3CDTF">2022-09-01T23:00:05Z</dcterms:created>
  <dcterms:modified xsi:type="dcterms:W3CDTF">2022-09-04T04:06:29Z</dcterms:modified>
</cp:coreProperties>
</file>